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98" r:id="rId3"/>
    <p:sldId id="299" r:id="rId4"/>
    <p:sldId id="300" r:id="rId5"/>
    <p:sldId id="301" r:id="rId6"/>
    <p:sldId id="302" r:id="rId7"/>
    <p:sldId id="303" r:id="rId8"/>
    <p:sldId id="30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49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9313" y="80963"/>
            <a:ext cx="4905375" cy="669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76200"/>
            <a:ext cx="1712002" cy="212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2175" y="252413"/>
            <a:ext cx="4819650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9325" y="295275"/>
            <a:ext cx="470535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1700" y="228600"/>
            <a:ext cx="48006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6474" y="266700"/>
            <a:ext cx="4733925" cy="652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4088" y="223838"/>
            <a:ext cx="4695825" cy="641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80963"/>
            <a:ext cx="4857750" cy="669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990600"/>
            <a:ext cx="545374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bash</dc:creator>
  <cp:lastModifiedBy>bash</cp:lastModifiedBy>
  <cp:revision>20</cp:revision>
  <dcterms:created xsi:type="dcterms:W3CDTF">2006-08-16T00:00:00Z</dcterms:created>
  <dcterms:modified xsi:type="dcterms:W3CDTF">2018-01-03T06:56:04Z</dcterms:modified>
</cp:coreProperties>
</file>